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1F9DE-DC99-4309-81B2-3D0E82206895}" type="datetimeFigureOut">
              <a:rPr lang="en-US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FB858-FA0F-4849-95F9-439FAA610DD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FB858-FA0F-4849-95F9-439FAA610DD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FB858-FA0F-4849-95F9-439FAA610DD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FB858-FA0F-4849-95F9-439FAA610DD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7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FB858-FA0F-4849-95F9-439FAA610DD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FB858-FA0F-4849-95F9-439FAA610DD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11/22/2016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 am thankful...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By: Miss Waldrop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My class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Placeholder 4" descr="doodle-kid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637" r="9637"/>
          <a:stretch>
            <a:fillRect/>
          </a:stretch>
        </p:blipFill>
        <p:spPr>
          <a:xfrm>
            <a:off x="-61103" y="-50708"/>
            <a:ext cx="8365316" cy="69087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 am thankful for my class because they make me smile and they make me so proud everyday!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My family 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Placeholder 4" descr="IMG_009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592" r="45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 am thankful for my family because they always support me and have never let me down.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3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My country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Placeholder 4" descr="images (3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211" r="132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 am thankful for my country because I have the freedom to teach and teach children that they can do anything if they work hard and do their best.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My House 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Placeholder 4" descr="download (3)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49" r="19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 am thankful for my house because I can come and relax and get ready to teach my class the next day.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0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My health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Placeholder 4" descr="download (4)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345" r="153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 am thankful for my healthy body and my healthy mind so that I can teach.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1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Wood Type</vt:lpstr>
      <vt:lpstr>I am thankful...</vt:lpstr>
      <vt:lpstr>My class</vt:lpstr>
      <vt:lpstr>My family </vt:lpstr>
      <vt:lpstr>My country</vt:lpstr>
      <vt:lpstr>My House </vt:lpstr>
      <vt:lpstr>My health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thankful...</dc:title>
  <cp:revision>1</cp:revision>
  <dcterms:modified xsi:type="dcterms:W3CDTF">2016-11-22T05:20:26Z</dcterms:modified>
</cp:coreProperties>
</file>